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70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823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41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32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74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50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02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94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78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473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217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74168-AB42-4032-AEB8-884CD4404C27}" type="datetimeFigureOut">
              <a:rPr kumimoji="1" lang="ja-JP" altLang="en-US" smtClean="0"/>
              <a:t>2018/9/12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A6E-5EB2-4B88-8885-9D58CD807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28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708"/>
            <a:ext cx="9107972" cy="643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9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36"/>
            <a:ext cx="9144000" cy="646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28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34"/>
            <a:ext cx="9144000" cy="64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37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5" y="188640"/>
            <a:ext cx="9129556" cy="645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0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34"/>
            <a:ext cx="9144001" cy="64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45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234"/>
            <a:ext cx="9144000" cy="64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7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8640"/>
            <a:ext cx="9143999" cy="64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97" y="4725144"/>
            <a:ext cx="112029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603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168"/>
            <a:ext cx="9143999" cy="65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89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16081"/>
            <a:ext cx="9127245" cy="6453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7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7895" cy="646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16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56" y="188640"/>
            <a:ext cx="9158156" cy="647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2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画面に合わせる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mayuyama</dc:creator>
  <cp:lastModifiedBy>mayuyama</cp:lastModifiedBy>
  <cp:revision>12</cp:revision>
  <dcterms:created xsi:type="dcterms:W3CDTF">2018-09-05T06:42:35Z</dcterms:created>
  <dcterms:modified xsi:type="dcterms:W3CDTF">2018-09-12T08:22:41Z</dcterms:modified>
</cp:coreProperties>
</file>